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84" r:id="rId2"/>
  </p:sldMasterIdLst>
  <p:notesMasterIdLst>
    <p:notesMasterId r:id="rId10"/>
  </p:notesMasterIdLst>
  <p:sldIdLst>
    <p:sldId id="1776" r:id="rId3"/>
    <p:sldId id="271" r:id="rId4"/>
    <p:sldId id="335" r:id="rId5"/>
    <p:sldId id="1779" r:id="rId6"/>
    <p:sldId id="1753" r:id="rId7"/>
    <p:sldId id="1780" r:id="rId8"/>
    <p:sldId id="89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a Østergaard (15167)" userId="22dd645d-2098-46b2-aafa-4e051dbb248a" providerId="ADAL" clId="{BF6D290E-8797-4F6D-8051-38AC7B121073}"/>
    <pc:docChg chg="delSld">
      <pc:chgData name="Pia Østergaard (15167)" userId="22dd645d-2098-46b2-aafa-4e051dbb248a" providerId="ADAL" clId="{BF6D290E-8797-4F6D-8051-38AC7B121073}" dt="2026-05-27T19:14:38.891" v="16" actId="47"/>
      <pc:docMkLst>
        <pc:docMk/>
      </pc:docMkLst>
      <pc:sldChg chg="del">
        <pc:chgData name="Pia Østergaard (15167)" userId="22dd645d-2098-46b2-aafa-4e051dbb248a" providerId="ADAL" clId="{BF6D290E-8797-4F6D-8051-38AC7B121073}" dt="2026-05-27T19:14:21.732" v="10" actId="47"/>
        <pc:sldMkLst>
          <pc:docMk/>
          <pc:sldMk cId="219947462" sldId="288"/>
        </pc:sldMkLst>
      </pc:sldChg>
      <pc:sldChg chg="del">
        <pc:chgData name="Pia Østergaard (15167)" userId="22dd645d-2098-46b2-aafa-4e051dbb248a" providerId="ADAL" clId="{BF6D290E-8797-4F6D-8051-38AC7B121073}" dt="2026-05-27T19:14:18.261" v="5" actId="47"/>
        <pc:sldMkLst>
          <pc:docMk/>
          <pc:sldMk cId="1502293354" sldId="289"/>
        </pc:sldMkLst>
      </pc:sldChg>
      <pc:sldChg chg="del">
        <pc:chgData name="Pia Østergaard (15167)" userId="22dd645d-2098-46b2-aafa-4e051dbb248a" providerId="ADAL" clId="{BF6D290E-8797-4F6D-8051-38AC7B121073}" dt="2026-05-27T19:14:23.300" v="11" actId="47"/>
        <pc:sldMkLst>
          <pc:docMk/>
          <pc:sldMk cId="2194299967" sldId="399"/>
        </pc:sldMkLst>
      </pc:sldChg>
      <pc:sldChg chg="del">
        <pc:chgData name="Pia Østergaard (15167)" userId="22dd645d-2098-46b2-aafa-4e051dbb248a" providerId="ADAL" clId="{BF6D290E-8797-4F6D-8051-38AC7B121073}" dt="2026-05-27T19:14:24.301" v="12" actId="47"/>
        <pc:sldMkLst>
          <pc:docMk/>
          <pc:sldMk cId="4173951049" sldId="404"/>
        </pc:sldMkLst>
      </pc:sldChg>
      <pc:sldChg chg="del">
        <pc:chgData name="Pia Østergaard (15167)" userId="22dd645d-2098-46b2-aafa-4e051dbb248a" providerId="ADAL" clId="{BF6D290E-8797-4F6D-8051-38AC7B121073}" dt="2026-05-27T19:14:19.462" v="7" actId="47"/>
        <pc:sldMkLst>
          <pc:docMk/>
          <pc:sldMk cId="3807039129" sldId="477"/>
        </pc:sldMkLst>
      </pc:sldChg>
      <pc:sldChg chg="del">
        <pc:chgData name="Pia Østergaard (15167)" userId="22dd645d-2098-46b2-aafa-4e051dbb248a" providerId="ADAL" clId="{BF6D290E-8797-4F6D-8051-38AC7B121073}" dt="2026-05-27T19:14:21.088" v="9" actId="47"/>
        <pc:sldMkLst>
          <pc:docMk/>
          <pc:sldMk cId="3583993106" sldId="873"/>
        </pc:sldMkLst>
      </pc:sldChg>
      <pc:sldChg chg="del">
        <pc:chgData name="Pia Østergaard (15167)" userId="22dd645d-2098-46b2-aafa-4e051dbb248a" providerId="ADAL" clId="{BF6D290E-8797-4F6D-8051-38AC7B121073}" dt="2026-05-27T19:14:15.432" v="3" actId="47"/>
        <pc:sldMkLst>
          <pc:docMk/>
          <pc:sldMk cId="3038735402" sldId="883"/>
        </pc:sldMkLst>
      </pc:sldChg>
      <pc:sldChg chg="del">
        <pc:chgData name="Pia Østergaard (15167)" userId="22dd645d-2098-46b2-aafa-4e051dbb248a" providerId="ADAL" clId="{BF6D290E-8797-4F6D-8051-38AC7B121073}" dt="2026-05-27T19:14:16.325" v="4" actId="47"/>
        <pc:sldMkLst>
          <pc:docMk/>
          <pc:sldMk cId="328484145" sldId="895"/>
        </pc:sldMkLst>
      </pc:sldChg>
      <pc:sldChg chg="del">
        <pc:chgData name="Pia Østergaard (15167)" userId="22dd645d-2098-46b2-aafa-4e051dbb248a" providerId="ADAL" clId="{BF6D290E-8797-4F6D-8051-38AC7B121073}" dt="2026-05-27T19:14:20.184" v="8" actId="47"/>
        <pc:sldMkLst>
          <pc:docMk/>
          <pc:sldMk cId="3831808328" sldId="899"/>
        </pc:sldMkLst>
      </pc:sldChg>
      <pc:sldChg chg="del">
        <pc:chgData name="Pia Østergaard (15167)" userId="22dd645d-2098-46b2-aafa-4e051dbb248a" providerId="ADAL" clId="{BF6D290E-8797-4F6D-8051-38AC7B121073}" dt="2026-05-27T19:14:14.105" v="1" actId="47"/>
        <pc:sldMkLst>
          <pc:docMk/>
          <pc:sldMk cId="750142356" sldId="900"/>
        </pc:sldMkLst>
      </pc:sldChg>
      <pc:sldChg chg="del">
        <pc:chgData name="Pia Østergaard (15167)" userId="22dd645d-2098-46b2-aafa-4e051dbb248a" providerId="ADAL" clId="{BF6D290E-8797-4F6D-8051-38AC7B121073}" dt="2026-05-27T19:14:13.565" v="0" actId="47"/>
        <pc:sldMkLst>
          <pc:docMk/>
          <pc:sldMk cId="0" sldId="1764"/>
        </pc:sldMkLst>
      </pc:sldChg>
      <pc:sldChg chg="del">
        <pc:chgData name="Pia Østergaard (15167)" userId="22dd645d-2098-46b2-aafa-4e051dbb248a" providerId="ADAL" clId="{BF6D290E-8797-4F6D-8051-38AC7B121073}" dt="2026-05-27T19:14:14.647" v="2" actId="47"/>
        <pc:sldMkLst>
          <pc:docMk/>
          <pc:sldMk cId="3196039275" sldId="1789"/>
        </pc:sldMkLst>
      </pc:sldChg>
      <pc:sldChg chg="del">
        <pc:chgData name="Pia Østergaard (15167)" userId="22dd645d-2098-46b2-aafa-4e051dbb248a" providerId="ADAL" clId="{BF6D290E-8797-4F6D-8051-38AC7B121073}" dt="2026-05-27T19:14:18.818" v="6" actId="47"/>
        <pc:sldMkLst>
          <pc:docMk/>
          <pc:sldMk cId="3362581975" sldId="1790"/>
        </pc:sldMkLst>
      </pc:sldChg>
      <pc:sldChg chg="del">
        <pc:chgData name="Pia Østergaard (15167)" userId="22dd645d-2098-46b2-aafa-4e051dbb248a" providerId="ADAL" clId="{BF6D290E-8797-4F6D-8051-38AC7B121073}" dt="2026-05-27T19:14:26.139" v="13" actId="47"/>
        <pc:sldMkLst>
          <pc:docMk/>
          <pc:sldMk cId="2301420138" sldId="1791"/>
        </pc:sldMkLst>
      </pc:sldChg>
      <pc:sldChg chg="del">
        <pc:chgData name="Pia Østergaard (15167)" userId="22dd645d-2098-46b2-aafa-4e051dbb248a" providerId="ADAL" clId="{BF6D290E-8797-4F6D-8051-38AC7B121073}" dt="2026-05-27T19:14:27.631" v="14" actId="47"/>
        <pc:sldMkLst>
          <pc:docMk/>
          <pc:sldMk cId="810214708" sldId="1792"/>
        </pc:sldMkLst>
      </pc:sldChg>
      <pc:sldChg chg="del">
        <pc:chgData name="Pia Østergaard (15167)" userId="22dd645d-2098-46b2-aafa-4e051dbb248a" providerId="ADAL" clId="{BF6D290E-8797-4F6D-8051-38AC7B121073}" dt="2026-05-27T19:14:38.891" v="16" actId="47"/>
        <pc:sldMkLst>
          <pc:docMk/>
          <pc:sldMk cId="1223950786" sldId="1793"/>
        </pc:sldMkLst>
      </pc:sldChg>
      <pc:sldChg chg="del">
        <pc:chgData name="Pia Østergaard (15167)" userId="22dd645d-2098-46b2-aafa-4e051dbb248a" providerId="ADAL" clId="{BF6D290E-8797-4F6D-8051-38AC7B121073}" dt="2026-05-27T19:14:29.205" v="15" actId="47"/>
        <pc:sldMkLst>
          <pc:docMk/>
          <pc:sldMk cId="3374081836" sldId="1794"/>
        </pc:sldMkLst>
      </pc:sldChg>
      <pc:sldMasterChg chg="delSldLayout">
        <pc:chgData name="Pia Østergaard (15167)" userId="22dd645d-2098-46b2-aafa-4e051dbb248a" providerId="ADAL" clId="{BF6D290E-8797-4F6D-8051-38AC7B121073}" dt="2026-05-27T19:14:19.462" v="7" actId="47"/>
        <pc:sldMasterMkLst>
          <pc:docMk/>
          <pc:sldMasterMk cId="2071167952" sldId="2147483663"/>
        </pc:sldMasterMkLst>
        <pc:sldLayoutChg chg="del">
          <pc:chgData name="Pia Østergaard (15167)" userId="22dd645d-2098-46b2-aafa-4e051dbb248a" providerId="ADAL" clId="{BF6D290E-8797-4F6D-8051-38AC7B121073}" dt="2026-05-27T19:14:19.462" v="7" actId="47"/>
          <pc:sldLayoutMkLst>
            <pc:docMk/>
            <pc:sldMasterMk cId="2071167952" sldId="2147483663"/>
            <pc:sldLayoutMk cId="530096375" sldId="2147483681"/>
          </pc:sldLayoutMkLst>
        </pc:sldLayoutChg>
        <pc:sldLayoutChg chg="del">
          <pc:chgData name="Pia Østergaard (15167)" userId="22dd645d-2098-46b2-aafa-4e051dbb248a" providerId="ADAL" clId="{BF6D290E-8797-4F6D-8051-38AC7B121073}" dt="2026-05-27T19:14:18.261" v="5" actId="47"/>
          <pc:sldLayoutMkLst>
            <pc:docMk/>
            <pc:sldMasterMk cId="2071167952" sldId="2147483663"/>
            <pc:sldLayoutMk cId="110103976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7B600-2FD5-4406-BDCD-6D21FEA228ED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D71ED-FE9D-43AA-A423-A40E9ACE98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9506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Pladsholder til diasbille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Pladsholder til no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dirty="0"/>
          </a:p>
        </p:txBody>
      </p:sp>
      <p:sp>
        <p:nvSpPr>
          <p:cNvPr id="25604" name="Pladsholder til dias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A1404C-5BBB-4547-8EC4-FB310117F5A9}" type="slidenum">
              <a:rPr lang="da-DK" altLang="da-DK" smtClean="0">
                <a:latin typeface="Tahoma" panose="020B0604030504040204" pitchFamily="34" charset="0"/>
              </a:rPr>
              <a:pPr/>
              <a:t>2</a:t>
            </a:fld>
            <a:endParaRPr lang="da-DK" altLang="da-DK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211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760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819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8464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780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81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34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9912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3280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35283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3392" y="202631"/>
            <a:ext cx="10849205" cy="706090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4448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B7878-9B84-3B72-080B-DAFB04276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1748B0D-1FE0-75E2-C077-414D73747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81B837-24C6-0481-EF8F-FB6F7A49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DAAAD5-4DF2-1326-02EB-9418CB11C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75DB9AA-14E0-D4EE-4978-20DA10F2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5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403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F51BF0-5B61-AFE4-2E34-7D8228CE5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F1D51B-B018-70A5-3857-1BD14EB90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D773B16-221C-1662-959A-D15C7402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06F0EB-BD65-B1E1-0C13-A4C5E1DC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C47714-B57D-EB7D-B94C-0217B1E9E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6728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8ECA3D-4B53-BF06-7A0B-7622364C7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127724D-E26D-56EB-2CB0-E065E5B10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C9B8DD-2AC6-E3CE-7323-B7D32242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6A6CA3-54CC-F1A1-B98F-DA3693F1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F482D3-B61C-33AA-95E9-C740B52E8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4047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5D67E-F32B-D889-BD8F-BF857CE4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3BF51B-800B-EE66-181C-FC5A4C470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E537130-3926-1BCA-6544-464915D17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30AE08-CF8B-F66D-4CE6-0D369C60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2A7B4DA-A7FA-8B4C-119F-0DA49A4D4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C09E05-9723-8AE2-6B9D-63553096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571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CDCF8-B2DF-D234-2415-D3B80E08F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54044C7-35AC-43DB-2441-D22219FF0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4BF1B25-1CDC-852A-3CF2-61B8799DE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1F69101-5FFF-30C8-0BF2-610DFF9F24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0630621-46EF-D999-8DDD-2FF2E0A373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FB72FEB-91EC-5B91-8D88-BAA61C1E6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A534AC7-D6AD-E9C4-1EC5-19E1E24E3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98F3577-B2CB-658A-5068-13DD1C204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2635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3E002-2337-51E9-D2EB-A1EBE92E2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70DC73-83B7-B274-358E-50E585FA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704BAD0-F6E8-E577-3092-D1160F80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014D7A5-4697-D74D-2097-EF3A9EBAF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779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CE4E71D-FBC8-8DDC-B1EE-AF665D14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7DD0864-36ED-CC56-8284-5CC413D2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30DA96B-C7B1-256C-9BC4-C4B64EFD5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536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780076-8BF8-1A82-179F-CCA34255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68EEBD-D42E-A754-1940-44D2C5D45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B481958-8B1F-8FF1-E10B-4BC3F2B27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7662E93-53E9-0011-5959-44655404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C80ECA2-9F36-E4C1-52B9-EF77A770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C36A40-678F-ACA8-3C21-F5192E7F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2155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417A8F-AC8F-8ABB-A7F3-BA45B01A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7EB2D5E-CB41-E1E7-0838-1C5F3694B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0C364AF-9CB1-BD79-A563-83373B762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F49F5B3-4BFF-E022-34DF-C0F0314BF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873DA6-004B-972C-7D0E-AE04C2EF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B3B1AE-E6AD-6C37-239D-F981169D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820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A8E0F7-FCA2-929B-51BE-250685054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0A64E4-3775-7602-0197-9D1D73A91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F6D95B7-A283-DF4B-520F-E756F7D7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B6210E-D55E-80AA-A113-32E6624F5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34F1226-0917-8B65-2CD3-DBA0A6852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1943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4367536-9FAD-E48E-0DCE-A18D30954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500D85B-5E4C-C007-BDD6-271A8670C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7A1E6F3-1C8D-8E82-FE65-5B4ABAE1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D0A104F-24FA-B0A8-7CE3-A04D6E6F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B945D59-334F-FF61-2DB0-FC89C1FE6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413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21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578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785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08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8098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158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4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a-DK"/>
            </a:p>
          </p:txBody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11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3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B4F0D60-BF6F-B6BC-4E03-DEDD3F42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A0236CA-72B3-938A-12EB-DE59B4928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AEC0A9-C383-EF1A-6663-47A2A2BAD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1F1C-CE15-4EA2-8CF1-0A82B9D46243}" type="datetimeFigureOut">
              <a:rPr lang="da-DK" smtClean="0"/>
              <a:t>27-05-2026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31CE25-79E1-E0D8-3FEC-5A64C604D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4FCD39-6CC1-69D7-B621-4FA54BF51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D856F6-7B69-4053-A06F-9475A8B9E1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9019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øj, kvinde, collage, person&#10;&#10;AI-genereret indhold kan være ukorrekt.">
            <a:extLst>
              <a:ext uri="{FF2B5EF4-FFF2-40B4-BE49-F238E27FC236}">
                <a16:creationId xmlns:a16="http://schemas.microsoft.com/office/drawing/2014/main" id="{D0D81DBD-6B66-BD54-1E1C-6830C8088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366633"/>
            <a:ext cx="11950700" cy="6124734"/>
          </a:xfrm>
          <a:prstGeom prst="rect">
            <a:avLst/>
          </a:prstGeom>
          <a:noFill/>
        </p:spPr>
      </p:pic>
      <p:sp>
        <p:nvSpPr>
          <p:cNvPr id="2" name="Pladsholder til slidenummer 1" hidden="1">
            <a:extLst>
              <a:ext uri="{FF2B5EF4-FFF2-40B4-BE49-F238E27FC236}">
                <a16:creationId xmlns:a16="http://schemas.microsoft.com/office/drawing/2014/main" id="{0A7E0991-B10B-FC26-F2A1-4421E8E4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5574BD9-552B-46E6-BDC7-64CF6A5ECDAE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13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Pladsholder til diasnumm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825288" y="6218238"/>
            <a:ext cx="366712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18288" tIns="45720" rIns="18288" bIns="45720" rtlCol="0" anchor="ctr">
            <a:normAutofit fontScale="77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5984AC2D-AB00-4168-B02F-9B58CF37AA06}" type="slidenum">
              <a:rPr lang="en-US" altLang="da-DK" smtClean="0">
                <a:solidFill>
                  <a:srgbClr val="FFFFFF"/>
                </a:solidFill>
                <a:latin typeface="+mn-lt"/>
              </a:rPr>
              <a:pPr>
                <a:spcAft>
                  <a:spcPts val="600"/>
                </a:spcAft>
              </a:pPr>
              <a:t>2</a:t>
            </a:fld>
            <a:endParaRPr lang="en-US" altLang="da-DK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F27ABB8-C5D4-45EE-B1B1-45B4FBF544E4}"/>
              </a:ext>
            </a:extLst>
          </p:cNvPr>
          <p:cNvSpPr/>
          <p:nvPr/>
        </p:nvSpPr>
        <p:spPr>
          <a:xfrm>
            <a:off x="222479" y="2577881"/>
            <a:ext cx="4236258" cy="3448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Hvad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siger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man?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Hvad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gør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man?</a:t>
            </a: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Hvad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 lave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sammen</a:t>
            </a: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Hvordan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 man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god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veninde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nabo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bekendt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frivillig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eller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familie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menneske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med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demens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</p:txBody>
      </p:sp>
      <p:pic>
        <p:nvPicPr>
          <p:cNvPr id="24585" name="Picture 11" descr="dcm-t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3" r="34114" b="2"/>
          <a:stretch/>
        </p:blipFill>
        <p:spPr bwMode="auto">
          <a:xfrm>
            <a:off x="4752937" y="3212617"/>
            <a:ext cx="2378003" cy="337074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8" descr="Et billede, der indeholder person, tøj, bordservice, plante&#10;&#10;Automatisk genereret beskrivel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" r="-2" b="12211"/>
          <a:stretch/>
        </p:blipFill>
        <p:spPr bwMode="auto">
          <a:xfrm>
            <a:off x="7289968" y="3247292"/>
            <a:ext cx="3554082" cy="1611626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Billede 3" descr="Et billede, der indeholder person, tøj, indendørs, Ansigt&#10;&#10;Automatisk genereret beskrivels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r="6261" b="-1"/>
          <a:stretch/>
        </p:blipFill>
        <p:spPr>
          <a:xfrm>
            <a:off x="7289968" y="4983820"/>
            <a:ext cx="1696606" cy="1599543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8" name="Billedforklaring: nedadgående pil 7">
            <a:extLst>
              <a:ext uri="{FF2B5EF4-FFF2-40B4-BE49-F238E27FC236}">
                <a16:creationId xmlns:a16="http://schemas.microsoft.com/office/drawing/2014/main" id="{0206A1D6-16B8-DABD-7F14-966DB60B8FE7}"/>
              </a:ext>
            </a:extLst>
          </p:cNvPr>
          <p:cNvSpPr/>
          <p:nvPr/>
        </p:nvSpPr>
        <p:spPr>
          <a:xfrm>
            <a:off x="906450" y="588398"/>
            <a:ext cx="9517710" cy="2624219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Mennesker med demens har brug for og ønsker om, at vi nedbryder:</a:t>
            </a:r>
          </a:p>
          <a:p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TABU</a:t>
            </a:r>
          </a:p>
          <a:p>
            <a:pPr marL="285750" indent="-285750">
              <a:buFontTx/>
              <a:buChar char="-"/>
            </a:pPr>
            <a:r>
              <a:rPr lang="da-DK" dirty="0"/>
              <a:t>STIGMATISERING</a:t>
            </a:r>
          </a:p>
          <a:p>
            <a:pPr marL="285750" indent="-285750">
              <a:buFontTx/>
              <a:buChar char="-"/>
            </a:pPr>
            <a:r>
              <a:rPr lang="da-DK" dirty="0"/>
              <a:t>FORDOMME</a:t>
            </a:r>
          </a:p>
          <a:p>
            <a:pPr algn="ctr"/>
            <a:endParaRPr lang="da-DK" dirty="0"/>
          </a:p>
        </p:txBody>
      </p:sp>
      <p:pic>
        <p:nvPicPr>
          <p:cNvPr id="1028" name="Picture 4" descr="Film-anmeldelse: Supernova">
            <a:extLst>
              <a:ext uri="{FF2B5EF4-FFF2-40B4-BE49-F238E27FC236}">
                <a16:creationId xmlns:a16="http://schemas.microsoft.com/office/drawing/2014/main" id="{DC83C8D8-4446-4B15-B31E-CB5E12B64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69" y="4983163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71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67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69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Hvordan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møder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jeg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bedst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person med </a:t>
            </a:r>
            <a:r>
              <a:rPr lang="en-US" dirty="0" err="1">
                <a:solidFill>
                  <a:schemeClr val="tx1"/>
                </a:solidFill>
              </a:rPr>
              <a:t>demens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7" name="Pladsholder til indhold 4" descr="Et billede, der indeholder tøj, Ansigt, person, tekst&#10;&#10;Indhold genereret af kunstig intelligens kan være forkert.">
            <a:extLst>
              <a:ext uri="{FF2B5EF4-FFF2-40B4-BE49-F238E27FC236}">
                <a16:creationId xmlns:a16="http://schemas.microsoft.com/office/drawing/2014/main" id="{C033C1B2-9E95-7C93-780C-1DC43A49F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0363" r="-3" b="-3"/>
          <a:stretch>
            <a:fillRect/>
          </a:stretch>
        </p:blipFill>
        <p:spPr>
          <a:xfrm>
            <a:off x="7418221" y="254443"/>
            <a:ext cx="4125321" cy="271039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639098" y="2418735"/>
            <a:ext cx="6072776" cy="3811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latin typeface="Bradley Hand ITC" panose="03070402050302030203" pitchFamily="66" charset="0"/>
              </a:rPr>
              <a:t>”</a:t>
            </a:r>
            <a:r>
              <a:rPr lang="en-US" sz="2800" b="1" dirty="0" err="1">
                <a:latin typeface="Bradley Hand ITC" panose="03070402050302030203" pitchFamily="66" charset="0"/>
              </a:rPr>
              <a:t>Mennesker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latin typeface="Bradley Hand ITC" panose="03070402050302030203" pitchFamily="66" charset="0"/>
              </a:rPr>
              <a:t>vil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latin typeface="Bradley Hand ITC" panose="03070402050302030203" pitchFamily="66" charset="0"/>
              </a:rPr>
              <a:t>glemme</a:t>
            </a:r>
            <a:r>
              <a:rPr lang="en-US" sz="2800" b="1" dirty="0">
                <a:latin typeface="Bradley Hand ITC" panose="03070402050302030203" pitchFamily="66" charset="0"/>
              </a:rPr>
              <a:t> det du </a:t>
            </a:r>
            <a:r>
              <a:rPr lang="en-US" sz="2800" b="1" dirty="0" err="1">
                <a:latin typeface="Bradley Hand ITC" panose="03070402050302030203" pitchFamily="66" charset="0"/>
              </a:rPr>
              <a:t>sagde</a:t>
            </a:r>
            <a:r>
              <a:rPr lang="en-US" sz="2800" b="1" dirty="0">
                <a:latin typeface="Bradley Hand ITC" panose="03070402050302030203" pitchFamily="66" charset="0"/>
              </a:rPr>
              <a:t>, </a:t>
            </a:r>
            <a:r>
              <a:rPr lang="en-US" sz="2800" b="1" dirty="0" err="1">
                <a:latin typeface="Bradley Hand ITC" panose="03070402050302030203" pitchFamily="66" charset="0"/>
              </a:rPr>
              <a:t>mennesker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latin typeface="Bradley Hand ITC" panose="03070402050302030203" pitchFamily="66" charset="0"/>
              </a:rPr>
              <a:t>vil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latin typeface="Bradley Hand ITC" panose="03070402050302030203" pitchFamily="66" charset="0"/>
              </a:rPr>
              <a:t>glemme</a:t>
            </a:r>
            <a:r>
              <a:rPr lang="en-US" sz="2800" b="1" dirty="0">
                <a:latin typeface="Bradley Hand ITC" panose="03070402050302030203" pitchFamily="66" charset="0"/>
              </a:rPr>
              <a:t> det du </a:t>
            </a:r>
            <a:r>
              <a:rPr lang="en-US" sz="2800" b="1" dirty="0" err="1">
                <a:latin typeface="Bradley Hand ITC" panose="03070402050302030203" pitchFamily="66" charset="0"/>
              </a:rPr>
              <a:t>gjorde</a:t>
            </a:r>
            <a:r>
              <a:rPr lang="en-US" sz="2800" b="1" dirty="0">
                <a:latin typeface="Bradley Hand ITC" panose="03070402050302030203" pitchFamily="66" charset="0"/>
              </a:rPr>
              <a:t>, men de </a:t>
            </a:r>
            <a:r>
              <a:rPr lang="en-US" sz="2800" b="1" dirty="0" err="1">
                <a:latin typeface="Bradley Hand ITC" panose="03070402050302030203" pitchFamily="66" charset="0"/>
              </a:rPr>
              <a:t>vil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latin typeface="Bradley Hand ITC" panose="03070402050302030203" pitchFamily="66" charset="0"/>
              </a:rPr>
              <a:t>aldrig</a:t>
            </a:r>
            <a:r>
              <a:rPr lang="en-US" sz="2800" b="1" dirty="0">
                <a:latin typeface="Bradley Hand ITC" panose="03070402050302030203" pitchFamily="66" charset="0"/>
              </a:rPr>
              <a:t> </a:t>
            </a:r>
            <a:r>
              <a:rPr lang="en-US" sz="2800" b="1" dirty="0" err="1">
                <a:latin typeface="Bradley Hand ITC" panose="03070402050302030203" pitchFamily="66" charset="0"/>
              </a:rPr>
              <a:t>glemme</a:t>
            </a:r>
            <a:r>
              <a:rPr lang="en-US" sz="2800" b="1" dirty="0">
                <a:latin typeface="Bradley Hand ITC" panose="03070402050302030203" pitchFamily="66" charset="0"/>
              </a:rPr>
              <a:t> det du </a:t>
            </a:r>
            <a:r>
              <a:rPr lang="en-US" sz="2800" b="1" dirty="0" err="1">
                <a:latin typeface="Bradley Hand ITC" panose="03070402050302030203" pitchFamily="66" charset="0"/>
              </a:rPr>
              <a:t>fik</a:t>
            </a:r>
            <a:r>
              <a:rPr lang="en-US" sz="2800" b="1" dirty="0">
                <a:latin typeface="Bradley Hand ITC" panose="03070402050302030203" pitchFamily="66" charset="0"/>
              </a:rPr>
              <a:t> dem </a:t>
            </a:r>
            <a:r>
              <a:rPr lang="en-US" sz="2800" b="1" dirty="0" err="1">
                <a:latin typeface="Bradley Hand ITC" panose="03070402050302030203" pitchFamily="66" charset="0"/>
              </a:rPr>
              <a:t>til</a:t>
            </a:r>
            <a:r>
              <a:rPr lang="en-US" sz="2800" b="1" dirty="0">
                <a:latin typeface="Bradley Hand ITC" panose="03070402050302030203" pitchFamily="66" charset="0"/>
              </a:rPr>
              <a:t> at </a:t>
            </a:r>
            <a:r>
              <a:rPr lang="en-US" sz="2800" b="1" dirty="0" err="1">
                <a:latin typeface="Bradley Hand ITC" panose="03070402050302030203" pitchFamily="66" charset="0"/>
              </a:rPr>
              <a:t>føle</a:t>
            </a:r>
            <a:r>
              <a:rPr lang="en-US" sz="2800" b="1" dirty="0">
                <a:latin typeface="Bradley Hand ITC" panose="03070402050302030203" pitchFamily="66" charset="0"/>
              </a:rPr>
              <a:t>.”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050" dirty="0"/>
              <a:t>Maya Angelou 1928-2014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050" dirty="0" err="1"/>
              <a:t>Amerikansk</a:t>
            </a:r>
            <a:r>
              <a:rPr lang="en-US" sz="1050" dirty="0"/>
              <a:t> poet, </a:t>
            </a:r>
            <a:r>
              <a:rPr lang="en-US" sz="1050" dirty="0" err="1"/>
              <a:t>forfatter</a:t>
            </a:r>
            <a:r>
              <a:rPr lang="en-US" sz="1050" dirty="0"/>
              <a:t>, </a:t>
            </a:r>
            <a:r>
              <a:rPr lang="en-US" sz="1050" dirty="0" err="1"/>
              <a:t>skuespiller</a:t>
            </a:r>
            <a:r>
              <a:rPr lang="en-US" sz="1050" dirty="0"/>
              <a:t>, </a:t>
            </a:r>
            <a:r>
              <a:rPr lang="en-US" sz="1050" dirty="0" err="1"/>
              <a:t>instruktør</a:t>
            </a:r>
            <a:r>
              <a:rPr lang="en-US" sz="1050" dirty="0"/>
              <a:t> og </a:t>
            </a:r>
            <a:r>
              <a:rPr lang="en-US" sz="1050" dirty="0" err="1"/>
              <a:t>aktivist</a:t>
            </a:r>
            <a:r>
              <a:rPr lang="en-US" sz="1050" dirty="0"/>
              <a:t>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/>
          </a:p>
        </p:txBody>
      </p:sp>
      <p:pic>
        <p:nvPicPr>
          <p:cNvPr id="3" name="Picture 2" descr="Maya Angelou - Quotes, Poems &amp; Books - Biography">
            <a:extLst>
              <a:ext uri="{FF2B5EF4-FFF2-40B4-BE49-F238E27FC236}">
                <a16:creationId xmlns:a16="http://schemas.microsoft.com/office/drawing/2014/main" id="{1C54093C-1351-2AA8-E781-8839CE0ACB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r="1286" b="-4"/>
          <a:stretch>
            <a:fillRect/>
          </a:stretch>
        </p:blipFill>
        <p:spPr bwMode="auto">
          <a:xfrm>
            <a:off x="7418226" y="3520086"/>
            <a:ext cx="4125316" cy="271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457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CD0978B-B948-3157-75EF-451DE8BF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574BD9-552B-46E6-BDC7-64CF6A5ECDAE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6" name="Pladsholder til indhold 4">
            <a:extLst>
              <a:ext uri="{FF2B5EF4-FFF2-40B4-BE49-F238E27FC236}">
                <a16:creationId xmlns:a16="http://schemas.microsoft.com/office/drawing/2014/main" id="{BE231F7D-E7B9-1022-D2A7-0FE472A37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833" y="353472"/>
            <a:ext cx="4974762" cy="6089797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6BBB31A6-6095-A550-C166-F2D3C36A0089}"/>
              </a:ext>
            </a:extLst>
          </p:cNvPr>
          <p:cNvSpPr/>
          <p:nvPr/>
        </p:nvSpPr>
        <p:spPr>
          <a:xfrm>
            <a:off x="577014" y="353471"/>
            <a:ext cx="2738630" cy="6089797"/>
          </a:xfrm>
          <a:prstGeom prst="rect">
            <a:avLst/>
          </a:prstGeom>
          <a:solidFill>
            <a:srgbClr val="C38CE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3600" dirty="0">
              <a:solidFill>
                <a:schemeClr val="bg1"/>
              </a:solidFill>
            </a:endParaRPr>
          </a:p>
          <a:p>
            <a:pPr algn="ctr"/>
            <a:endParaRPr lang="da-DK" sz="3600" dirty="0">
              <a:solidFill>
                <a:schemeClr val="bg1"/>
              </a:solidFill>
            </a:endParaRPr>
          </a:p>
          <a:p>
            <a:pPr algn="ctr"/>
            <a:endParaRPr lang="da-DK" sz="3600" dirty="0">
              <a:solidFill>
                <a:schemeClr val="bg1"/>
              </a:solidFill>
            </a:endParaRPr>
          </a:p>
          <a:p>
            <a:pPr algn="ctr"/>
            <a:r>
              <a:rPr lang="da-DK" sz="3600" dirty="0">
                <a:solidFill>
                  <a:schemeClr val="bg1"/>
                </a:solidFill>
              </a:rPr>
              <a:t>”Jeg har jo sagt det mange gange nu….”</a:t>
            </a:r>
          </a:p>
          <a:p>
            <a:pPr algn="ctr"/>
            <a:endParaRPr lang="da-DK" sz="3600" dirty="0">
              <a:solidFill>
                <a:schemeClr val="bg1"/>
              </a:solidFill>
            </a:endParaRPr>
          </a:p>
          <a:p>
            <a:pPr algn="ctr"/>
            <a:endParaRPr lang="da-DK" sz="3600" dirty="0"/>
          </a:p>
        </p:txBody>
      </p:sp>
      <p:sp>
        <p:nvSpPr>
          <p:cNvPr id="8" name="Taleboble: oval 7">
            <a:extLst>
              <a:ext uri="{FF2B5EF4-FFF2-40B4-BE49-F238E27FC236}">
                <a16:creationId xmlns:a16="http://schemas.microsoft.com/office/drawing/2014/main" id="{4248D233-A2FE-128A-CDF6-E5640979A692}"/>
              </a:ext>
            </a:extLst>
          </p:cNvPr>
          <p:cNvSpPr/>
          <p:nvPr/>
        </p:nvSpPr>
        <p:spPr>
          <a:xfrm>
            <a:off x="9124784" y="227422"/>
            <a:ext cx="2560522" cy="1496504"/>
          </a:xfrm>
          <a:prstGeom prst="wedgeEllipseCallou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bg1"/>
                </a:solidFill>
              </a:rPr>
              <a:t>Jeg forklarer dig</a:t>
            </a:r>
          </a:p>
        </p:txBody>
      </p:sp>
      <p:sp>
        <p:nvSpPr>
          <p:cNvPr id="9" name="Taleboble: oval 8">
            <a:extLst>
              <a:ext uri="{FF2B5EF4-FFF2-40B4-BE49-F238E27FC236}">
                <a16:creationId xmlns:a16="http://schemas.microsoft.com/office/drawing/2014/main" id="{D56EEBED-B2F8-6742-4C59-83C270E1F93B}"/>
              </a:ext>
            </a:extLst>
          </p:cNvPr>
          <p:cNvSpPr/>
          <p:nvPr/>
        </p:nvSpPr>
        <p:spPr>
          <a:xfrm>
            <a:off x="9246715" y="2134831"/>
            <a:ext cx="2568262" cy="1640620"/>
          </a:xfrm>
          <a:prstGeom prst="wedgeEllipseCallout">
            <a:avLst/>
          </a:prstGeom>
          <a:solidFill>
            <a:srgbClr val="2D0E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Jeg forstår dig</a:t>
            </a:r>
          </a:p>
        </p:txBody>
      </p:sp>
      <p:sp>
        <p:nvSpPr>
          <p:cNvPr id="10" name="Taleboble: oval 9">
            <a:extLst>
              <a:ext uri="{FF2B5EF4-FFF2-40B4-BE49-F238E27FC236}">
                <a16:creationId xmlns:a16="http://schemas.microsoft.com/office/drawing/2014/main" id="{B1C1726A-9014-DDC0-1570-2F8C8C918C12}"/>
              </a:ext>
            </a:extLst>
          </p:cNvPr>
          <p:cNvSpPr/>
          <p:nvPr/>
        </p:nvSpPr>
        <p:spPr>
          <a:xfrm>
            <a:off x="9359628" y="4075038"/>
            <a:ext cx="2685367" cy="1860121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Jeg ser dig</a:t>
            </a:r>
          </a:p>
        </p:txBody>
      </p:sp>
      <p:pic>
        <p:nvPicPr>
          <p:cNvPr id="1030" name="Picture 6" descr="Illustration af kalender med helligdage. Foran en tegnet mand, der ser undrende ud">
            <a:extLst>
              <a:ext uri="{FF2B5EF4-FFF2-40B4-BE49-F238E27FC236}">
                <a16:creationId xmlns:a16="http://schemas.microsoft.com/office/drawing/2014/main" id="{0352407E-3BEA-6B61-AB63-258350CAF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6" y="540475"/>
            <a:ext cx="2308046" cy="15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45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3D78FB5-A61E-4F62-AF8C-0097EF888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F5574BD9-552B-46E6-BDC7-64CF6A5ECDAE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en-US">
              <a:solidFill>
                <a:prstClr val="white">
                  <a:alpha val="60000"/>
                </a:prstClr>
              </a:solidFill>
            </a:endParaRPr>
          </a:p>
        </p:txBody>
      </p:sp>
      <p:pic>
        <p:nvPicPr>
          <p:cNvPr id="8" name="Picture 2" descr="Billedresultat for prins henrik min hustru holder mig for nar">
            <a:extLst>
              <a:ext uri="{FF2B5EF4-FFF2-40B4-BE49-F238E27FC236}">
                <a16:creationId xmlns:a16="http://schemas.microsoft.com/office/drawing/2014/main" id="{DE4797BE-AD28-4C5E-9B42-F21381ED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5036" y="242357"/>
            <a:ext cx="3083067" cy="173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F212F286-1FC7-49C1-B1B4-5C8BA5FC3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33" y="4401041"/>
            <a:ext cx="2191810" cy="1935029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824A9D1C-10B2-4133-BEBC-829F9956044F}"/>
              </a:ext>
            </a:extLst>
          </p:cNvPr>
          <p:cNvSpPr/>
          <p:nvPr/>
        </p:nvSpPr>
        <p:spPr>
          <a:xfrm>
            <a:off x="2640910" y="1489444"/>
            <a:ext cx="7379200" cy="5327003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24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Når man føler sig misforstået eller slet ikke forstået.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Når man føler frustration, afmagt og tab af kontrol.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Når man føler sig udenfor og taber selvbestemmelse.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da-DK" dirty="0"/>
              <a:t>Når det sociale liv reduceres, hvilket påvirker livskvalitet og identitetsfølelse.</a:t>
            </a:r>
          </a:p>
          <a:p>
            <a:endParaRPr lang="da-DK" dirty="0"/>
          </a:p>
          <a:p>
            <a:r>
              <a:rPr lang="da-DK" i="1" dirty="0"/>
              <a:t>       Det vil vi alle mennesker opleve som 	udfordrende</a:t>
            </a:r>
          </a:p>
        </p:txBody>
      </p:sp>
      <p:pic>
        <p:nvPicPr>
          <p:cNvPr id="13" name="Picture 2" descr="Billedresultat for demens bjørn jacobsen">
            <a:extLst>
              <a:ext uri="{FF2B5EF4-FFF2-40B4-BE49-F238E27FC236}">
                <a16:creationId xmlns:a16="http://schemas.microsoft.com/office/drawing/2014/main" id="{6B16EAF8-61C4-4424-B989-1DE9D0CD20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6" r="11185" b="-1"/>
          <a:stretch/>
        </p:blipFill>
        <p:spPr bwMode="auto">
          <a:xfrm>
            <a:off x="-63763" y="-66675"/>
            <a:ext cx="3967953" cy="3383270"/>
          </a:xfrm>
          <a:custGeom>
            <a:avLst/>
            <a:gdLst>
              <a:gd name="connsiteX0" fmla="*/ 0 w 3967973"/>
              <a:gd name="connsiteY0" fmla="*/ 0 h 3383280"/>
              <a:gd name="connsiteX1" fmla="*/ 3605273 w 3967973"/>
              <a:gd name="connsiteY1" fmla="*/ 0 h 3383280"/>
              <a:gd name="connsiteX2" fmla="*/ 3704836 w 3967973"/>
              <a:gd name="connsiteY2" fmla="*/ 163887 h 3383280"/>
              <a:gd name="connsiteX3" fmla="*/ 3967973 w 3967973"/>
              <a:gd name="connsiteY3" fmla="*/ 1203093 h 3383280"/>
              <a:gd name="connsiteX4" fmla="*/ 1787786 w 3967973"/>
              <a:gd name="connsiteY4" fmla="*/ 3383280 h 3383280"/>
              <a:gd name="connsiteX5" fmla="*/ 105448 w 3967973"/>
              <a:gd name="connsiteY5" fmla="*/ 2589894 h 3383280"/>
              <a:gd name="connsiteX6" fmla="*/ 0 w 3967973"/>
              <a:gd name="connsiteY6" fmla="*/ 2448881 h 338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4E2216A-58F5-43B8-A294-B99284C6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7" y="4656761"/>
            <a:ext cx="3329421" cy="205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D007EEC-7F6C-2DB0-BEBB-F91C32A97ED9}"/>
              </a:ext>
            </a:extLst>
          </p:cNvPr>
          <p:cNvSpPr txBox="1"/>
          <p:nvPr/>
        </p:nvSpPr>
        <p:spPr>
          <a:xfrm>
            <a:off x="4455636" y="878750"/>
            <a:ext cx="3967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dirty="0">
                <a:solidFill>
                  <a:schemeClr val="bg1"/>
                </a:solidFill>
              </a:rPr>
              <a:t>Udfordringerne er for store</a:t>
            </a:r>
            <a:r>
              <a:rPr lang="da-DK" dirty="0">
                <a:solidFill>
                  <a:schemeClr val="bg1"/>
                </a:solidFill>
              </a:rPr>
              <a:t>…..</a:t>
            </a:r>
            <a:endParaRPr lang="da-DK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41862" y="463958"/>
            <a:ext cx="6586491" cy="1286160"/>
          </a:xfrm>
        </p:spPr>
        <p:txBody>
          <a:bodyPr anchor="b">
            <a:normAutofit fontScale="90000"/>
          </a:bodyPr>
          <a:lstStyle/>
          <a:p>
            <a:br>
              <a:rPr lang="da-DK" sz="4100" dirty="0"/>
            </a:br>
            <a:r>
              <a:rPr lang="da-DK" sz="4100" b="1" dirty="0"/>
              <a:t>Kommunikation</a:t>
            </a:r>
            <a:r>
              <a:rPr lang="da-DK" sz="4100" b="1" dirty="0">
                <a:solidFill>
                  <a:schemeClr val="bg1"/>
                </a:solidFill>
              </a:rPr>
              <a:t> </a:t>
            </a:r>
            <a:r>
              <a:rPr lang="da-DK" sz="4100" b="1" dirty="0"/>
              <a:t>og samvær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630152" y="1971922"/>
            <a:ext cx="6921769" cy="46209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da-DK" sz="1400" dirty="0"/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Se efter, hvad personen har brug for af støtte i nuet – og tilpas tempo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Sig kun en ting af </a:t>
            </a:r>
            <a:r>
              <a:rPr lang="da-DK" sz="1600" dirty="0" err="1"/>
              <a:t>gangen….afvent</a:t>
            </a:r>
            <a:r>
              <a:rPr lang="da-DK" sz="1600" dirty="0"/>
              <a:t>. 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Måske er der brug for lidt ekstra tid, og være nærværende og lyttende.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Fjern om muligt unødvendigt støj (fx. radioen, TV, snak i baggrunden).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Skab god øjenkontakt, inden du taler.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Kommuniker enkelt, tydeligt og i et roligt tempo - brug korte og klare budskaber.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Gentag gerne, men husk det kan tage tid  - vær tålmodig.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Godt at vise det man taler om, da forestillingsevnen kan være ramt </a:t>
            </a:r>
            <a:endParaRPr lang="da-DK" sz="1600" dirty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Undgå ironi og metaforer, men brug gerne humor</a:t>
            </a:r>
          </a:p>
          <a:p>
            <a:pPr>
              <a:buFont typeface="Wingdings" pitchFamily="2" charset="2"/>
              <a:buChar char="§"/>
            </a:pPr>
            <a:r>
              <a:rPr lang="da-DK" sz="1600" dirty="0"/>
              <a:t>Giv ikke for mange valg og spar på spørgsmålene - giv stikord (f.eks. I dag kører vi en tur) – minimer kravene. </a:t>
            </a:r>
          </a:p>
          <a:p>
            <a:pPr>
              <a:buFont typeface="Wingdings" pitchFamily="2" charset="2"/>
              <a:buChar char="§"/>
            </a:pPr>
            <a:endParaRPr lang="da-DK" sz="1600" dirty="0"/>
          </a:p>
          <a:p>
            <a:pPr>
              <a:buNone/>
            </a:pPr>
            <a:endParaRPr lang="da-DK" sz="1600" dirty="0"/>
          </a:p>
          <a:p>
            <a:pPr>
              <a:buNone/>
            </a:pPr>
            <a:endParaRPr lang="da-DK" sz="1600" dirty="0"/>
          </a:p>
          <a:p>
            <a:pPr>
              <a:buNone/>
            </a:pPr>
            <a:endParaRPr lang="da-DK" sz="1400" dirty="0"/>
          </a:p>
          <a:p>
            <a:endParaRPr lang="da-DK" sz="1400" dirty="0"/>
          </a:p>
          <a:p>
            <a:pPr>
              <a:buFontTx/>
              <a:buNone/>
            </a:pPr>
            <a:endParaRPr lang="da-DK" sz="1400" dirty="0"/>
          </a:p>
          <a:p>
            <a:pPr>
              <a:buNone/>
            </a:pPr>
            <a:endParaRPr lang="da-DK" sz="1400" dirty="0"/>
          </a:p>
        </p:txBody>
      </p:sp>
      <p:pic>
        <p:nvPicPr>
          <p:cNvPr id="1032" name="Picture 8" descr="Onsild husmødre vil fokusere på demens | HobroAvis.dk">
            <a:extLst>
              <a:ext uri="{FF2B5EF4-FFF2-40B4-BE49-F238E27FC236}">
                <a16:creationId xmlns:a16="http://schemas.microsoft.com/office/drawing/2014/main" id="{47669D3C-A68E-4EFE-AB76-B3E8B873C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723" y="643467"/>
            <a:ext cx="3124601" cy="174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ns Henrik – Læs alt om Daisys prinsgemal lige hér | SE og HØR">
            <a:extLst>
              <a:ext uri="{FF2B5EF4-FFF2-40B4-BE49-F238E27FC236}">
                <a16:creationId xmlns:a16="http://schemas.microsoft.com/office/drawing/2014/main" id="{C19E5B3C-3980-47DA-A817-395B22128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896" y="2554112"/>
            <a:ext cx="3069782" cy="174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endt fra prisbelønnet dokumentarserie: Jeg savner Bjørn | BILLED-BLADET">
            <a:extLst>
              <a:ext uri="{FF2B5EF4-FFF2-40B4-BE49-F238E27FC236}">
                <a16:creationId xmlns:a16="http://schemas.microsoft.com/office/drawing/2014/main" id="{80EC3C6C-16C6-4089-AE1E-8B196799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710" y="4467163"/>
            <a:ext cx="3102156" cy="17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07C9A1A-9D78-5B4E-3D43-4765674FD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306" y="1902071"/>
            <a:ext cx="3339601" cy="40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8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illede 3">
            <a:extLst>
              <a:ext uri="{FF2B5EF4-FFF2-40B4-BE49-F238E27FC236}">
                <a16:creationId xmlns:a16="http://schemas.microsoft.com/office/drawing/2014/main" id="{87FEFB36-F4CA-A9FB-5F18-EAAB30D9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88" y="753230"/>
            <a:ext cx="4108964" cy="2414016"/>
          </a:xfrm>
          <a:prstGeom prst="rect">
            <a:avLst/>
          </a:prstGeom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1038" name="Rectangle 1037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177378E6-902A-84E9-6B2B-ABE09648A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66" y="3744333"/>
            <a:ext cx="2322576" cy="2340126"/>
          </a:xfrm>
          <a:prstGeom prst="rect">
            <a:avLst/>
          </a:prstGeom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1042" name="Rectangle 1041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Presse og downloads – Demensvenligt Danmark">
            <a:extLst>
              <a:ext uri="{FF2B5EF4-FFF2-40B4-BE49-F238E27FC236}">
                <a16:creationId xmlns:a16="http://schemas.microsoft.com/office/drawing/2014/main" id="{766E1C6D-EE25-75EC-176E-25217A8B4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862" y="3848242"/>
            <a:ext cx="2322576" cy="213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Billede 5" descr="Et billede, der indeholder tekst, skærmbillede, design&#10;&#10;Automatisk genereret beskrivelse">
            <a:extLst>
              <a:ext uri="{FF2B5EF4-FFF2-40B4-BE49-F238E27FC236}">
                <a16:creationId xmlns:a16="http://schemas.microsoft.com/office/drawing/2014/main" id="{F5714FE0-32EA-EBD8-AA09-DBC6AED10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375" y="763702"/>
            <a:ext cx="4138573" cy="5340096"/>
          </a:xfrm>
          <a:prstGeom prst="rect">
            <a:avLst/>
          </a:prstGeom>
        </p:spPr>
      </p:pic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4F488AF4-0A43-AFE4-78E6-D1E4078C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5574BD9-552B-46E6-BDC7-64CF6A5ECDAE}" type="slidenum">
              <a:rPr lang="da-DK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4051382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1773</TotalTime>
  <Words>333</Words>
  <Application>Microsoft Office PowerPoint</Application>
  <PresentationFormat>Widescreen</PresentationFormat>
  <Paragraphs>54</Paragraphs>
  <Slides>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Bradley Hand ITC</vt:lpstr>
      <vt:lpstr>Century Gothic</vt:lpstr>
      <vt:lpstr>Tahoma</vt:lpstr>
      <vt:lpstr>Wingdings</vt:lpstr>
      <vt:lpstr>Wingdings 3</vt:lpstr>
      <vt:lpstr>Ion - bestyrelseslokale</vt:lpstr>
      <vt:lpstr>Office-tema</vt:lpstr>
      <vt:lpstr>PowerPoint-præsentation</vt:lpstr>
      <vt:lpstr>PowerPoint-præsentation</vt:lpstr>
      <vt:lpstr>Hvordan møder jeg bedst en person med demens?</vt:lpstr>
      <vt:lpstr>PowerPoint-præsentation</vt:lpstr>
      <vt:lpstr>PowerPoint-præsentation</vt:lpstr>
      <vt:lpstr> Kommunikation og samvær</vt:lpstr>
      <vt:lpstr>PowerPoint-præsentation</vt:lpstr>
    </vt:vector>
  </TitlesOfParts>
  <Company>Silkeborg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Pia Østergaard (15167)</dc:creator>
  <cp:lastModifiedBy>Pia Østergaard (15167)</cp:lastModifiedBy>
  <cp:revision>3</cp:revision>
  <dcterms:created xsi:type="dcterms:W3CDTF">2026-02-19T14:51:43Z</dcterms:created>
  <dcterms:modified xsi:type="dcterms:W3CDTF">2026-05-27T19:14:44Z</dcterms:modified>
</cp:coreProperties>
</file>